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13716000" cy="243824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6365D"/>
    <a:srgbClr val="85B0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>
        <p:scale>
          <a:sx n="53" d="100"/>
          <a:sy n="53" d="100"/>
        </p:scale>
        <p:origin x="2088" y="-1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700" y="3990364"/>
            <a:ext cx="11658600" cy="8488692"/>
          </a:xfrm>
        </p:spPr>
        <p:txBody>
          <a:bodyPr anchor="b"/>
          <a:lstStyle>
            <a:lvl1pPr algn="ctr">
              <a:defRPr sz="9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4500" y="12806412"/>
            <a:ext cx="10287000" cy="5886771"/>
          </a:xfrm>
        </p:spPr>
        <p:txBody>
          <a:bodyPr/>
          <a:lstStyle>
            <a:lvl1pPr marL="0" indent="0" algn="ctr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7E327-CEA7-E142-87C7-A40A37F921BE}" type="datetimeFigureOut">
              <a:rPr lang="es-ES" smtClean="0"/>
              <a:t>17/7/24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F5EE0-4D45-7748-83EA-01F6381D3E4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90289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7E327-CEA7-E142-87C7-A40A37F921BE}" type="datetimeFigureOut">
              <a:rPr lang="es-ES" smtClean="0"/>
              <a:t>17/7/24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F5EE0-4D45-7748-83EA-01F6381D3E4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92785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15513" y="1298138"/>
            <a:ext cx="2957513" cy="2066296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6" y="1298138"/>
            <a:ext cx="8701088" cy="2066296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7E327-CEA7-E142-87C7-A40A37F921BE}" type="datetimeFigureOut">
              <a:rPr lang="es-ES" smtClean="0"/>
              <a:t>17/7/24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F5EE0-4D45-7748-83EA-01F6381D3E4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82048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7E327-CEA7-E142-87C7-A40A37F921BE}" type="datetimeFigureOut">
              <a:rPr lang="es-ES" smtClean="0"/>
              <a:t>17/7/24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F5EE0-4D45-7748-83EA-01F6381D3E4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06937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832" y="6078678"/>
            <a:ext cx="11830050" cy="10142405"/>
          </a:xfrm>
        </p:spPr>
        <p:txBody>
          <a:bodyPr anchor="b"/>
          <a:lstStyle>
            <a:lvl1pPr>
              <a:defRPr sz="9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5832" y="16317034"/>
            <a:ext cx="11830050" cy="5333651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>
                    <a:tint val="82000"/>
                  </a:schemeClr>
                </a:solidFill>
              </a:defRPr>
            </a:lvl1pPr>
            <a:lvl2pPr marL="685800" indent="0">
              <a:buNone/>
              <a:defRPr sz="3000">
                <a:solidFill>
                  <a:schemeClr val="tx1">
                    <a:tint val="82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82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7E327-CEA7-E142-87C7-A40A37F921BE}" type="datetimeFigureOut">
              <a:rPr lang="es-ES" smtClean="0"/>
              <a:t>17/7/24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F5EE0-4D45-7748-83EA-01F6381D3E4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37269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5" y="6490689"/>
            <a:ext cx="5829300" cy="1547041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43725" y="6490689"/>
            <a:ext cx="5829300" cy="1547041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7E327-CEA7-E142-87C7-A40A37F921BE}" type="datetimeFigureOut">
              <a:rPr lang="es-ES" smtClean="0"/>
              <a:t>17/7/24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F5EE0-4D45-7748-83EA-01F6381D3E4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96052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1298143"/>
            <a:ext cx="11830050" cy="471280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4763" y="5977080"/>
            <a:ext cx="5802510" cy="2929274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4763" y="8906353"/>
            <a:ext cx="5802510" cy="13099905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43726" y="5977080"/>
            <a:ext cx="5831087" cy="2929274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43726" y="8906353"/>
            <a:ext cx="5831087" cy="13099905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7E327-CEA7-E142-87C7-A40A37F921BE}" type="datetimeFigureOut">
              <a:rPr lang="es-ES" smtClean="0"/>
              <a:t>17/7/24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F5EE0-4D45-7748-83EA-01F6381D3E4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43226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7E327-CEA7-E142-87C7-A40A37F921BE}" type="datetimeFigureOut">
              <a:rPr lang="es-ES" smtClean="0"/>
              <a:t>17/7/24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F5EE0-4D45-7748-83EA-01F6381D3E4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7744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7E327-CEA7-E142-87C7-A40A37F921BE}" type="datetimeFigureOut">
              <a:rPr lang="es-ES" smtClean="0"/>
              <a:t>17/7/24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F5EE0-4D45-7748-83EA-01F6381D3E4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35018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1625494"/>
            <a:ext cx="4423767" cy="5689230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1087" y="3510621"/>
            <a:ext cx="6943725" cy="17327317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2" y="7314724"/>
            <a:ext cx="4423767" cy="13551431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7E327-CEA7-E142-87C7-A40A37F921BE}" type="datetimeFigureOut">
              <a:rPr lang="es-ES" smtClean="0"/>
              <a:t>17/7/24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F5EE0-4D45-7748-83EA-01F6381D3E4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52235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1625494"/>
            <a:ext cx="4423767" cy="5689230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831087" y="3510621"/>
            <a:ext cx="6943725" cy="17327317"/>
          </a:xfrm>
        </p:spPr>
        <p:txBody>
          <a:bodyPr anchor="t"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2" y="7314724"/>
            <a:ext cx="4423767" cy="13551431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7E327-CEA7-E142-87C7-A40A37F921BE}" type="datetimeFigureOut">
              <a:rPr lang="es-ES" smtClean="0"/>
              <a:t>17/7/24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F5EE0-4D45-7748-83EA-01F6381D3E4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98377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2975" y="1598042"/>
            <a:ext cx="11830050" cy="8232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TÍTULO COMUNICACIÓN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2975" y="6490689"/>
            <a:ext cx="11830050" cy="154704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42975" y="22598890"/>
            <a:ext cx="3086100" cy="12981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B7E327-CEA7-E142-87C7-A40A37F921BE}" type="datetimeFigureOut">
              <a:rPr lang="es-ES" smtClean="0"/>
              <a:t>17/7/24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43425" y="22598890"/>
            <a:ext cx="4629150" cy="12981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686925" y="22598890"/>
            <a:ext cx="3086100" cy="12981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F7F5EE0-4D45-7748-83EA-01F6381D3E4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93391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13716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rgbClr val="16365D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DD1608-3C66-AF8D-A476-DD78439256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28700" y="1468947"/>
            <a:ext cx="11658600" cy="612516"/>
          </a:xfrm>
        </p:spPr>
        <p:txBody>
          <a:bodyPr anchor="t">
            <a:normAutofit fontScale="90000"/>
          </a:bodyPr>
          <a:lstStyle/>
          <a:p>
            <a:r>
              <a:rPr lang="es-ES" sz="4000" dirty="0">
                <a:solidFill>
                  <a:srgbClr val="85B0D7"/>
                </a:solidFill>
              </a:rPr>
              <a:t>ESTUDIOS DE INVESTIGACIÓN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35D629D-1D56-9210-28FE-8963FF8834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2901" y="5189328"/>
            <a:ext cx="6370721" cy="5120641"/>
          </a:xfrm>
          <a:ln>
            <a:solidFill>
              <a:srgbClr val="16365D"/>
            </a:solidFill>
          </a:ln>
        </p:spPr>
        <p:txBody>
          <a:bodyPr>
            <a:normAutofit/>
          </a:bodyPr>
          <a:lstStyle/>
          <a:p>
            <a:pPr algn="l"/>
            <a:r>
              <a:rPr lang="es-ES" sz="1600" dirty="0"/>
              <a:t>Escriba aquí…</a:t>
            </a: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FFEB72C1-D297-BEB0-FE18-3BC33A7C4135}"/>
              </a:ext>
            </a:extLst>
          </p:cNvPr>
          <p:cNvSpPr txBox="1">
            <a:spLocks/>
          </p:cNvSpPr>
          <p:nvPr/>
        </p:nvSpPr>
        <p:spPr>
          <a:xfrm>
            <a:off x="1028700" y="2383347"/>
            <a:ext cx="11658600" cy="612516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ctr" defTabSz="13716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9000" kern="1200">
                <a:solidFill>
                  <a:srgbClr val="16365D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ES" sz="2400" dirty="0">
                <a:solidFill>
                  <a:srgbClr val="85B0D7"/>
                </a:solidFill>
              </a:rPr>
              <a:t>Título:</a:t>
            </a:r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718B72A5-B20E-EDB4-4086-2A9645320F81}"/>
              </a:ext>
            </a:extLst>
          </p:cNvPr>
          <p:cNvSpPr txBox="1">
            <a:spLocks/>
          </p:cNvSpPr>
          <p:nvPr/>
        </p:nvSpPr>
        <p:spPr>
          <a:xfrm>
            <a:off x="1028700" y="3021021"/>
            <a:ext cx="11658600" cy="612516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ctr" defTabSz="13716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9000" kern="1200">
                <a:solidFill>
                  <a:srgbClr val="16365D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ES" sz="2400" dirty="0">
                <a:solidFill>
                  <a:srgbClr val="85B0D7"/>
                </a:solidFill>
              </a:rPr>
              <a:t>Autores:</a:t>
            </a: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171AFA6B-8BCE-02E9-BA5B-107FD96B0CDF}"/>
              </a:ext>
            </a:extLst>
          </p:cNvPr>
          <p:cNvSpPr txBox="1">
            <a:spLocks/>
          </p:cNvSpPr>
          <p:nvPr/>
        </p:nvSpPr>
        <p:spPr>
          <a:xfrm>
            <a:off x="1028700" y="3658695"/>
            <a:ext cx="11658600" cy="612516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ctr" defTabSz="13716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9000" kern="1200">
                <a:solidFill>
                  <a:srgbClr val="16365D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ES" sz="2400" dirty="0">
                <a:solidFill>
                  <a:srgbClr val="85B0D7"/>
                </a:solidFill>
              </a:rPr>
              <a:t>Centro de trabajo:</a:t>
            </a: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B7132AA9-9969-4A06-D65B-C11B3A7552B9}"/>
              </a:ext>
            </a:extLst>
          </p:cNvPr>
          <p:cNvSpPr txBox="1">
            <a:spLocks/>
          </p:cNvSpPr>
          <p:nvPr/>
        </p:nvSpPr>
        <p:spPr>
          <a:xfrm>
            <a:off x="342901" y="4764505"/>
            <a:ext cx="6370721" cy="42482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ctr" defTabSz="13716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9000" kern="1200">
                <a:solidFill>
                  <a:srgbClr val="16365D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ES" sz="2000" b="1">
                <a:solidFill>
                  <a:srgbClr val="85B0D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Objetivo:</a:t>
            </a:r>
            <a:endParaRPr lang="es-ES" sz="2000" b="1" dirty="0">
              <a:solidFill>
                <a:srgbClr val="85B0D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Subtítulo 2">
            <a:extLst>
              <a:ext uri="{FF2B5EF4-FFF2-40B4-BE49-F238E27FC236}">
                <a16:creationId xmlns:a16="http://schemas.microsoft.com/office/drawing/2014/main" id="{947F3B6C-D00E-E513-F8CC-D1BED662C9DC}"/>
              </a:ext>
            </a:extLst>
          </p:cNvPr>
          <p:cNvSpPr txBox="1">
            <a:spLocks/>
          </p:cNvSpPr>
          <p:nvPr/>
        </p:nvSpPr>
        <p:spPr>
          <a:xfrm>
            <a:off x="7032458" y="5189328"/>
            <a:ext cx="6370721" cy="5120641"/>
          </a:xfrm>
          <a:prstGeom prst="rect">
            <a:avLst/>
          </a:prstGeom>
          <a:ln>
            <a:solidFill>
              <a:srgbClr val="16365D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13716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0" algn="ctr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71600" indent="0" algn="ctr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057400" indent="0" algn="ctr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3200" indent="0" algn="ctr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429000" indent="0" algn="ctr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14800" indent="0" algn="ctr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00600" indent="0" algn="ctr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86400" indent="0" algn="ctr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ES" sz="1600"/>
              <a:t>Escriba aquí…</a:t>
            </a:r>
            <a:endParaRPr lang="es-ES" sz="1600" dirty="0"/>
          </a:p>
        </p:txBody>
      </p:sp>
      <p:sp>
        <p:nvSpPr>
          <p:cNvPr id="13" name="Título 1">
            <a:extLst>
              <a:ext uri="{FF2B5EF4-FFF2-40B4-BE49-F238E27FC236}">
                <a16:creationId xmlns:a16="http://schemas.microsoft.com/office/drawing/2014/main" id="{2DFB4B15-C798-8EE8-52BD-290891686D3A}"/>
              </a:ext>
            </a:extLst>
          </p:cNvPr>
          <p:cNvSpPr txBox="1">
            <a:spLocks/>
          </p:cNvSpPr>
          <p:nvPr/>
        </p:nvSpPr>
        <p:spPr>
          <a:xfrm>
            <a:off x="7032458" y="4764505"/>
            <a:ext cx="6370721" cy="42482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ctr" defTabSz="13716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9000" kern="1200">
                <a:solidFill>
                  <a:srgbClr val="16365D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ES" sz="2000" b="1" dirty="0">
                <a:solidFill>
                  <a:srgbClr val="85B0D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Diseño:</a:t>
            </a:r>
          </a:p>
        </p:txBody>
      </p:sp>
      <p:sp>
        <p:nvSpPr>
          <p:cNvPr id="14" name="Subtítulo 2">
            <a:extLst>
              <a:ext uri="{FF2B5EF4-FFF2-40B4-BE49-F238E27FC236}">
                <a16:creationId xmlns:a16="http://schemas.microsoft.com/office/drawing/2014/main" id="{19EB50A4-BA1B-F347-A766-3959C76D41A6}"/>
              </a:ext>
            </a:extLst>
          </p:cNvPr>
          <p:cNvSpPr txBox="1">
            <a:spLocks/>
          </p:cNvSpPr>
          <p:nvPr/>
        </p:nvSpPr>
        <p:spPr>
          <a:xfrm>
            <a:off x="342901" y="11325433"/>
            <a:ext cx="6370721" cy="5120641"/>
          </a:xfrm>
          <a:prstGeom prst="rect">
            <a:avLst/>
          </a:prstGeom>
          <a:ln>
            <a:solidFill>
              <a:srgbClr val="16365D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13716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0" algn="ctr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71600" indent="0" algn="ctr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057400" indent="0" algn="ctr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3200" indent="0" algn="ctr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429000" indent="0" algn="ctr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14800" indent="0" algn="ctr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00600" indent="0" algn="ctr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86400" indent="0" algn="ctr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ES" sz="1600"/>
              <a:t>Escriba aquí…</a:t>
            </a:r>
            <a:endParaRPr lang="es-ES" sz="1600" dirty="0"/>
          </a:p>
        </p:txBody>
      </p:sp>
      <p:sp>
        <p:nvSpPr>
          <p:cNvPr id="15" name="Título 1">
            <a:extLst>
              <a:ext uri="{FF2B5EF4-FFF2-40B4-BE49-F238E27FC236}">
                <a16:creationId xmlns:a16="http://schemas.microsoft.com/office/drawing/2014/main" id="{38180FAD-CB7C-FAF9-B962-EDA0C6B0A404}"/>
              </a:ext>
            </a:extLst>
          </p:cNvPr>
          <p:cNvSpPr txBox="1">
            <a:spLocks/>
          </p:cNvSpPr>
          <p:nvPr/>
        </p:nvSpPr>
        <p:spPr>
          <a:xfrm>
            <a:off x="342901" y="10900610"/>
            <a:ext cx="6370721" cy="42482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ctr" defTabSz="13716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9000" kern="1200">
                <a:solidFill>
                  <a:srgbClr val="16365D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ES" sz="2000" b="1" dirty="0">
                <a:solidFill>
                  <a:srgbClr val="85B0D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Material y método:</a:t>
            </a:r>
          </a:p>
        </p:txBody>
      </p:sp>
      <p:sp>
        <p:nvSpPr>
          <p:cNvPr id="16" name="Subtítulo 2">
            <a:extLst>
              <a:ext uri="{FF2B5EF4-FFF2-40B4-BE49-F238E27FC236}">
                <a16:creationId xmlns:a16="http://schemas.microsoft.com/office/drawing/2014/main" id="{A20AE346-1A94-71FF-78A5-FA31D35B32FF}"/>
              </a:ext>
            </a:extLst>
          </p:cNvPr>
          <p:cNvSpPr txBox="1">
            <a:spLocks/>
          </p:cNvSpPr>
          <p:nvPr/>
        </p:nvSpPr>
        <p:spPr>
          <a:xfrm>
            <a:off x="7032458" y="11325433"/>
            <a:ext cx="6370721" cy="5120641"/>
          </a:xfrm>
          <a:prstGeom prst="rect">
            <a:avLst/>
          </a:prstGeom>
          <a:ln>
            <a:solidFill>
              <a:srgbClr val="16365D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13716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0" algn="ctr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71600" indent="0" algn="ctr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057400" indent="0" algn="ctr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3200" indent="0" algn="ctr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429000" indent="0" algn="ctr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14800" indent="0" algn="ctr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00600" indent="0" algn="ctr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86400" indent="0" algn="ctr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ES" sz="1600"/>
              <a:t>Escriba aquí…</a:t>
            </a:r>
            <a:endParaRPr lang="es-ES" sz="1600" dirty="0"/>
          </a:p>
        </p:txBody>
      </p:sp>
      <p:sp>
        <p:nvSpPr>
          <p:cNvPr id="17" name="Título 1">
            <a:extLst>
              <a:ext uri="{FF2B5EF4-FFF2-40B4-BE49-F238E27FC236}">
                <a16:creationId xmlns:a16="http://schemas.microsoft.com/office/drawing/2014/main" id="{646E648A-5258-4F15-4511-A7D9480FD7B4}"/>
              </a:ext>
            </a:extLst>
          </p:cNvPr>
          <p:cNvSpPr txBox="1">
            <a:spLocks/>
          </p:cNvSpPr>
          <p:nvPr/>
        </p:nvSpPr>
        <p:spPr>
          <a:xfrm>
            <a:off x="7032458" y="10900610"/>
            <a:ext cx="6370721" cy="42482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ctr" defTabSz="13716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9000" kern="1200">
                <a:solidFill>
                  <a:srgbClr val="16365D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ES" sz="2000" b="1" dirty="0">
                <a:solidFill>
                  <a:srgbClr val="85B0D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Resultados:</a:t>
            </a:r>
          </a:p>
        </p:txBody>
      </p:sp>
      <p:sp>
        <p:nvSpPr>
          <p:cNvPr id="18" name="Subtítulo 2">
            <a:extLst>
              <a:ext uri="{FF2B5EF4-FFF2-40B4-BE49-F238E27FC236}">
                <a16:creationId xmlns:a16="http://schemas.microsoft.com/office/drawing/2014/main" id="{6C31B5D4-314C-146B-B4B7-06E5B73158DC}"/>
              </a:ext>
            </a:extLst>
          </p:cNvPr>
          <p:cNvSpPr txBox="1">
            <a:spLocks/>
          </p:cNvSpPr>
          <p:nvPr/>
        </p:nvSpPr>
        <p:spPr>
          <a:xfrm>
            <a:off x="342901" y="17461539"/>
            <a:ext cx="13060278" cy="5120641"/>
          </a:xfrm>
          <a:prstGeom prst="rect">
            <a:avLst/>
          </a:prstGeom>
          <a:ln>
            <a:solidFill>
              <a:srgbClr val="16365D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13716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0" algn="ctr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71600" indent="0" algn="ctr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057400" indent="0" algn="ctr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3200" indent="0" algn="ctr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429000" indent="0" algn="ctr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14800" indent="0" algn="ctr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00600" indent="0" algn="ctr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86400" indent="0" algn="ctr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ES" sz="1600"/>
              <a:t>Escriba aquí…</a:t>
            </a:r>
            <a:endParaRPr lang="es-ES" sz="1600" dirty="0"/>
          </a:p>
        </p:txBody>
      </p:sp>
      <p:sp>
        <p:nvSpPr>
          <p:cNvPr id="19" name="Título 1">
            <a:extLst>
              <a:ext uri="{FF2B5EF4-FFF2-40B4-BE49-F238E27FC236}">
                <a16:creationId xmlns:a16="http://schemas.microsoft.com/office/drawing/2014/main" id="{5260EF67-742D-F283-E609-BAAEE33B862D}"/>
              </a:ext>
            </a:extLst>
          </p:cNvPr>
          <p:cNvSpPr txBox="1">
            <a:spLocks/>
          </p:cNvSpPr>
          <p:nvPr/>
        </p:nvSpPr>
        <p:spPr>
          <a:xfrm>
            <a:off x="342901" y="17036716"/>
            <a:ext cx="6370721" cy="42482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ctr" defTabSz="13716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9000" kern="1200">
                <a:solidFill>
                  <a:srgbClr val="16365D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ES" sz="2000" b="1" dirty="0">
                <a:solidFill>
                  <a:srgbClr val="85B0D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Conclusiones:</a:t>
            </a:r>
          </a:p>
        </p:txBody>
      </p:sp>
    </p:spTree>
    <p:extLst>
      <p:ext uri="{BB962C8B-B14F-4D97-AF65-F5344CB8AC3E}">
        <p14:creationId xmlns:p14="http://schemas.microsoft.com/office/powerpoint/2010/main" val="313828232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</TotalTime>
  <Words>38</Words>
  <Application>Microsoft Macintosh PowerPoint</Application>
  <PresentationFormat>Personalizado</PresentationFormat>
  <Paragraphs>14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Arial Black</vt:lpstr>
      <vt:lpstr>Tema de Office</vt:lpstr>
      <vt:lpstr>ESTUDIOS DE INVESTIGACIÓN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ESTUDIOS DE INVESTIGACIÓN</dc:title>
  <dc:creator>marcos diaz</dc:creator>
  <cp:lastModifiedBy>marcos diaz</cp:lastModifiedBy>
  <cp:revision>1</cp:revision>
  <dcterms:created xsi:type="dcterms:W3CDTF">2024-07-17T12:33:53Z</dcterms:created>
  <dcterms:modified xsi:type="dcterms:W3CDTF">2024-07-17T12:56:50Z</dcterms:modified>
</cp:coreProperties>
</file>