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483B7-F507-46FD-87CC-318D85507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60541" y="4643395"/>
            <a:ext cx="6388443" cy="2387600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839913-FE6B-D00B-F0DD-1534CEFDF8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0286" y="6116617"/>
            <a:ext cx="6128952" cy="91437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 | Filiación</a:t>
            </a:r>
          </a:p>
        </p:txBody>
      </p:sp>
    </p:spTree>
    <p:extLst>
      <p:ext uri="{BB962C8B-B14F-4D97-AF65-F5344CB8AC3E}">
        <p14:creationId xmlns:p14="http://schemas.microsoft.com/office/powerpoint/2010/main" val="146112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9EB87-4D3E-D680-294F-F747A750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CBBDB-7D95-7723-099F-11FA4D638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AB5DC1-B294-6135-7135-35A54016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88311-EA63-E223-27FF-9EFCFD789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E68CA-6BBA-F292-9F7A-4907BEE4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35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09E618-A52E-8258-5B2E-FA02079F8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073BCB-66D2-9748-512B-4D90BAB90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02801-5D68-0694-540C-6EBCB5A1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55B8F-E80E-8C74-2BAB-E32661ED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0754F-F1A8-8431-A37E-8EAE32BA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0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E88F6-4829-2F48-56BA-1AB32C9D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4A87F5-28C2-1853-2258-28A05C4C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F9DB8-3FBF-6874-B305-CAA87C8E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C0BE25-F14D-7D18-31E2-EB632517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5153C2-8021-1810-0915-03D9784B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7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6AFC-0407-F442-C977-A0F7237C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9B4FA-CA33-64BF-9ECD-99625395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95A3D4-FB68-88A3-B11D-DD0AC22B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186FF-A246-0B18-3790-1C0D38BA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BD7C5-513A-F297-FBCD-5E8C057D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05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DBE18-B627-AC64-9E78-4DA614AE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524BD-EC86-C1BB-975B-ADC1CD38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9F2C33-F219-8A53-6594-182B71CC5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A86EE4-C64C-9195-9BF3-63D4E5B2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EAA8E-F6D5-3BAE-03B1-4B682CDE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86FBBD-9B69-7532-09DE-07A7F2ED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95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55E2B-4513-B511-D1C2-DF289C13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90498-2F30-D324-CFB0-66D2BC894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E33920-6B04-C68F-1260-BDCE4321A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37AED-2B40-4976-ABBD-C24649FC3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A56092-CC69-988F-78DC-CE8F3A3DC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F28351-003A-BAFD-3A7C-149EBC23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3C838D-9A68-0363-BFFC-931B8502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585FDF-842E-A625-AE77-FEAED84B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48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4B52B-0C5C-81FC-9C93-6D7B7CCE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B0B4F-E632-22D1-3B0B-E0A07A7E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505570-3EB7-781B-27E6-333165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B0BDE4-D4CB-0B53-40A3-B069618E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29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D7ACC9-6BFE-9694-F070-03985BF6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08D1CE-2B97-40B6-F397-EB75FFF9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735868-5AAE-BA36-CED5-0C79C726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75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BAC4E-9CA7-550E-FC1E-8F243AAE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F7CCC-10E5-6D7E-BB97-E42C2299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9C3B76-4067-9B51-A54F-47FF4B00F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E4D05F-325F-A573-C801-E83544FA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992A84-0564-9E94-B08F-EF07B0AA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BAD3C-1094-8815-98DB-02E150BD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62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5C602-C2EE-CABD-5E06-228B734E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70AB6F-A750-12C0-1754-D490220A6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42BAD0-A5A9-44C2-AA7B-E029A2960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DDDAA2-CB49-3ABC-52A2-937A7486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E9E2B-E99A-E81E-F36E-4098CD39D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51A95B-DDD5-2C50-010C-A6CFA295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8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BE234E-DE9B-1C2F-7B4E-16887A7F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253B9C-4BE2-B137-2BC8-C819DCF4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5112E-2DF2-826E-0174-1AB5AD61B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1066EC-C64F-7D46-AD8A-E2FC5DD63AB0}" type="datetimeFigureOut">
              <a:rPr lang="es-ES" smtClean="0"/>
              <a:t>17/7/24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3C7DA7-3D96-4918-ECE6-D71A8FA75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E4FB45-C3DF-024C-B3F3-25359F4D2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C4AFC-64AE-EF4A-8758-B36A52CB6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32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6365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F7153-0379-DB51-C6D9-6A187836D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CFE52F-F552-8857-12D4-093D3A986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1E54C-B4F6-A861-372F-D05BEE13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446298-F8AC-A096-4C79-A71945638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60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Arial Black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marcos diaz</cp:lastModifiedBy>
  <cp:revision>2</cp:revision>
  <dcterms:created xsi:type="dcterms:W3CDTF">2024-07-17T12:22:52Z</dcterms:created>
  <dcterms:modified xsi:type="dcterms:W3CDTF">2024-07-17T12:57:47Z</dcterms:modified>
</cp:coreProperties>
</file>