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2" r:id="rId2"/>
    <p:sldId id="26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E32"/>
    <a:srgbClr val="0088AE"/>
    <a:srgbClr val="71C4CA"/>
    <a:srgbClr val="F07F33"/>
    <a:srgbClr val="017C8B"/>
    <a:srgbClr val="8683BC"/>
    <a:srgbClr val="5F5DA6"/>
    <a:srgbClr val="706FB0"/>
    <a:srgbClr val="4996D1"/>
    <a:srgbClr val="B47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6" autoAdjust="0"/>
    <p:restoredTop sz="96405"/>
  </p:normalViewPr>
  <p:slideViewPr>
    <p:cSldViewPr snapToGrid="0">
      <p:cViewPr varScale="1">
        <p:scale>
          <a:sx n="77" d="100"/>
          <a:sy n="77" d="100"/>
        </p:scale>
        <p:origin x="7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8A97-D4E3-480E-92A5-03F5CB209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" y="4072761"/>
            <a:ext cx="5516217" cy="756000"/>
          </a:xfrm>
          <a:noFill/>
        </p:spPr>
        <p:txBody>
          <a:bodyPr wrap="square" anchor="b" anchorCtr="0">
            <a:spAutoFit/>
          </a:bodyPr>
          <a:lstStyle>
            <a:lvl1pPr algn="ctr">
              <a:defRPr sz="2400" b="1">
                <a:solidFill>
                  <a:srgbClr val="0088A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 la </a:t>
            </a:r>
            <a:r>
              <a:rPr lang="es-ES" dirty="0" err="1"/>
              <a:t>presentacción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B0373-9C61-4B7E-93AB-B8E788B80A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2" y="5063159"/>
            <a:ext cx="5516215" cy="6858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nombre del ponente</a:t>
            </a:r>
            <a:endParaRPr lang="en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5049CC5-F274-41B4-A799-28F4AD4824F2}"/>
              </a:ext>
            </a:extLst>
          </p:cNvPr>
          <p:cNvCxnSpPr>
            <a:cxnSpLocks/>
          </p:cNvCxnSpPr>
          <p:nvPr userDrawn="1"/>
        </p:nvCxnSpPr>
        <p:spPr>
          <a:xfrm>
            <a:off x="304800" y="4939748"/>
            <a:ext cx="5516217" cy="0"/>
          </a:xfrm>
          <a:prstGeom prst="line">
            <a:avLst/>
          </a:prstGeom>
          <a:ln w="19050" cap="rnd">
            <a:solidFill>
              <a:srgbClr val="EF7E32"/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816" y="1506842"/>
            <a:ext cx="10608368" cy="1200329"/>
          </a:xfrm>
        </p:spPr>
        <p:txBody>
          <a:bodyPr wrap="square" anchor="t" anchorCtr="0">
            <a:spAutoFit/>
          </a:bodyPr>
          <a:lstStyle>
            <a:lvl1pPr algn="ctr">
              <a:defRPr sz="4000" b="1">
                <a:solidFill>
                  <a:srgbClr val="0088A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815" y="2781300"/>
            <a:ext cx="10608370" cy="271273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6A295-C5C8-447C-B662-941615AC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352"/>
            <a:ext cx="10515600" cy="1325563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rgbClr val="EF7E3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351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33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31409"/>
            <a:ext cx="10515600" cy="2788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0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88A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3576A94-25E0-4925-974E-622EE20343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4FFA834-C048-4A8B-9303-4C577A6EDA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91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3A926-EE76-402E-83E0-0443EDDD8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ED4F78-9FF4-4A3D-8DB5-5E4F6BF3B4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166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Arial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Prieto Puga</dc:creator>
  <cp:lastModifiedBy>Bernal P</cp:lastModifiedBy>
  <cp:revision>48</cp:revision>
  <dcterms:created xsi:type="dcterms:W3CDTF">2016-10-04T08:18:12Z</dcterms:created>
  <dcterms:modified xsi:type="dcterms:W3CDTF">2024-12-10T08:59:44Z</dcterms:modified>
</cp:coreProperties>
</file>