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09" d="100"/>
          <a:sy n="109" d="100"/>
        </p:scale>
        <p:origin x="208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DD324D-9792-BC36-924C-AE4A7CE5C2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D1C1796-B97F-785C-FDCB-78D5067C48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EFEA2C4-AF75-C778-A928-9A364EF58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79D33-4C25-7E4B-BA06-BD7C99660D2F}" type="datetimeFigureOut">
              <a:rPr lang="es-ES" smtClean="0"/>
              <a:t>21/2/25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0AF6931-7E2C-0B92-38B6-728080BB1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31FDFBB-C943-39BC-1122-F3E41AED6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CAC76-0413-544F-8407-21ECE70DAE5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5544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5DDCEE-2751-72E2-538A-EB4444E1F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2D98880-685A-FE39-5215-A1AD08E8D5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02BA4E-8A34-026F-F772-F407EDC80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79D33-4C25-7E4B-BA06-BD7C99660D2F}" type="datetimeFigureOut">
              <a:rPr lang="es-ES" smtClean="0"/>
              <a:t>21/2/25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5052C75-EA6A-41FB-9B53-4A1AB94B8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E625745-3711-CA52-844E-2CA1A725A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CAC76-0413-544F-8407-21ECE70DAE5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8374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1638944-6C51-7AC6-FB0E-C5C94266FD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F047277-BB65-4BC3-D209-51225DAF9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BDFF0D0-F4D9-6C72-0535-2442A5B26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79D33-4C25-7E4B-BA06-BD7C99660D2F}" type="datetimeFigureOut">
              <a:rPr lang="es-ES" smtClean="0"/>
              <a:t>21/2/25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D2E0D0-73A2-6C00-EDAD-008953706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63FA5E9-4D0B-E0D4-589C-8F2BC98FC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CAC76-0413-544F-8407-21ECE70DAE5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232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C68FF2-A24E-5FDD-36E3-AA62638A7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772E612-7935-E963-1897-A32748B8A4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2437C72-6A87-D094-D5E4-BCD534299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79D33-4C25-7E4B-BA06-BD7C99660D2F}" type="datetimeFigureOut">
              <a:rPr lang="es-ES" smtClean="0"/>
              <a:t>21/2/25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47989E9-C38F-E135-6FE5-863AE7A8A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3843039-90F2-E7C7-A148-C4F94286F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CAC76-0413-544F-8407-21ECE70DAE5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6286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125C94-8D59-5C80-3791-45CE67C7A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0081281-2E54-A114-B5CD-8C08ED143A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17351E-6B40-C7AD-CA87-D80A73C20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79D33-4C25-7E4B-BA06-BD7C99660D2F}" type="datetimeFigureOut">
              <a:rPr lang="es-ES" smtClean="0"/>
              <a:t>21/2/25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C913992-8401-477B-EAD0-36CA7EB44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F222E55-9259-06B0-F9FB-18FF54A0B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CAC76-0413-544F-8407-21ECE70DAE5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7933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6EDF43-7919-A2B7-3E73-1F99CA565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70013F-4637-758F-068F-B52841D9C8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C64F730-169B-8E62-CE0F-A81F08FDCF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EBF7903-ACE5-D19B-F865-CF3E92445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79D33-4C25-7E4B-BA06-BD7C99660D2F}" type="datetimeFigureOut">
              <a:rPr lang="es-ES" smtClean="0"/>
              <a:t>21/2/25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A0202A7-DAF8-EC49-6DB9-1BF53FA53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E5D1C12-3EDE-9937-065A-252492C9C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CAC76-0413-544F-8407-21ECE70DAE5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8165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BABDCB-1706-80ED-D400-C3FEE6D56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E13872B-0028-ECED-1E93-C94ACD5EA3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691BE06-1F44-3724-F66C-C05DD3302A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733FA49-4EFB-0379-79D8-0396A5A46A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C8819DC-39FE-ABE7-9A8B-54C2D784D7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8752D3D-1A56-A6ED-8158-FA4E9C952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79D33-4C25-7E4B-BA06-BD7C99660D2F}" type="datetimeFigureOut">
              <a:rPr lang="es-ES" smtClean="0"/>
              <a:t>21/2/25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3809CF4-CFE9-0DA5-2037-739229BEC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CBECB88-565C-0F27-4EB5-EBE8DD3FC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CAC76-0413-544F-8407-21ECE70DAE5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0736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8FC152-3425-686F-7E4B-F37C485E0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3DDE48B-9746-94C6-7EDC-73A3FD144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79D33-4C25-7E4B-BA06-BD7C99660D2F}" type="datetimeFigureOut">
              <a:rPr lang="es-ES" smtClean="0"/>
              <a:t>21/2/25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4D94FED-5D04-9B77-4ADD-6A8E5C7F3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CE808DD-49FC-55AA-52EA-00BD18DF1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CAC76-0413-544F-8407-21ECE70DAE5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5840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E564863-887C-E2E5-3086-468A116B0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79D33-4C25-7E4B-BA06-BD7C99660D2F}" type="datetimeFigureOut">
              <a:rPr lang="es-ES" smtClean="0"/>
              <a:t>21/2/25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9FD70B4-689E-97F4-3BFE-B67D4F8BA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16F3D27-5493-FBFA-E8DA-8E722A3E2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CAC76-0413-544F-8407-21ECE70DAE5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9698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DEF200-F8DF-B6E0-05E3-666FD0BA0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CB61D2-3B0B-7E6A-883F-0BB6C0E8DE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4CCA044-5211-CA82-2BAD-A5ADA9446E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D9B58E9-70C3-D29B-B70D-84DDB3460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79D33-4C25-7E4B-BA06-BD7C99660D2F}" type="datetimeFigureOut">
              <a:rPr lang="es-ES" smtClean="0"/>
              <a:t>21/2/25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012E315-E130-A9DC-D702-1E18806CD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55D9EDE-9F78-9E15-54DC-FD77AED36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CAC76-0413-544F-8407-21ECE70DAE5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0491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A80C01-60DB-6320-CB88-260DE440C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AA567DB-1886-F6BB-18AC-DFA9ED4CAD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1F33D3F-F0F1-4FDE-3A74-8AA6BB6B97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5A97BC9-4311-C8CD-BE1F-490B2CD68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79D33-4C25-7E4B-BA06-BD7C99660D2F}" type="datetimeFigureOut">
              <a:rPr lang="es-ES" smtClean="0"/>
              <a:t>21/2/25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3CFF6A0-4573-C7BA-676C-E259C4C10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8CB8EC6-7395-3B3A-EC88-B17A8B72A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CAC76-0413-544F-8407-21ECE70DAE5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3559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7167549-2554-0B7F-591D-4440F3645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D75401E-F9BF-0955-499D-11945D0ED0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E1F9482-B58F-67BC-BC31-1A4A250562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F979D33-4C25-7E4B-BA06-BD7C99660D2F}" type="datetimeFigureOut">
              <a:rPr lang="es-ES" smtClean="0"/>
              <a:t>21/2/25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D0FA93D-CA2C-6FF5-CBB9-3FC06CFDD1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A1B84F7-5E9F-2607-C226-2D687BE193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F6CAC76-0413-544F-8407-21ECE70DAE5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0230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C5AB1B-E2F4-E32A-3601-ADA27ABDEF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99" y="644769"/>
            <a:ext cx="5884985" cy="1655762"/>
          </a:xfrm>
        </p:spPr>
        <p:txBody>
          <a:bodyPr anchor="ctr">
            <a:normAutofit/>
          </a:bodyPr>
          <a:lstStyle/>
          <a:p>
            <a:r>
              <a:rPr lang="es-ES" sz="2800" dirty="0"/>
              <a:t>Título ponencia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EAC5B27-A0F1-A59C-5B10-DE4DB5DC22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9" y="2300531"/>
            <a:ext cx="5884985" cy="477594"/>
          </a:xfrm>
        </p:spPr>
        <p:txBody>
          <a:bodyPr anchor="ctr">
            <a:normAutofit/>
          </a:bodyPr>
          <a:lstStyle/>
          <a:p>
            <a:r>
              <a:rPr lang="es-ES" sz="1600" dirty="0"/>
              <a:t>Autor  || </a:t>
            </a:r>
            <a:r>
              <a:rPr lang="es-ES" sz="1600" i="1" dirty="0"/>
              <a:t>Filiación</a:t>
            </a:r>
          </a:p>
        </p:txBody>
      </p:sp>
    </p:spTree>
    <p:extLst>
      <p:ext uri="{BB962C8B-B14F-4D97-AF65-F5344CB8AC3E}">
        <p14:creationId xmlns:p14="http://schemas.microsoft.com/office/powerpoint/2010/main" val="851954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6D3AFF-C687-B16C-5653-F816A627F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06CC0BB-D6CF-1D2B-6691-AD67D56D4B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945852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</Words>
  <Application>Microsoft Macintosh PowerPoint</Application>
  <PresentationFormat>Panorámica</PresentationFormat>
  <Paragraphs>2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5" baseType="lpstr">
      <vt:lpstr>Arial</vt:lpstr>
      <vt:lpstr>Arial Black</vt:lpstr>
      <vt:lpstr>Tema de Office</vt:lpstr>
      <vt:lpstr>Título ponencia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ponencia</dc:title>
  <dc:creator>marcos diaz</dc:creator>
  <cp:lastModifiedBy>marcos diaz</cp:lastModifiedBy>
  <cp:revision>1</cp:revision>
  <dcterms:created xsi:type="dcterms:W3CDTF">2025-02-21T10:14:03Z</dcterms:created>
  <dcterms:modified xsi:type="dcterms:W3CDTF">2025-02-21T10:16:57Z</dcterms:modified>
</cp:coreProperties>
</file>